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58" r:id="rId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BC6F5C-C397-4D12-853E-DBEB1DA26503}" v="5" dt="2025-02-17T09:19:14.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1" d="100"/>
          <a:sy n="71" d="100"/>
        </p:scale>
        <p:origin x="77"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GUE ESCRIME BRETAGNE" userId="5136972a-5815-487d-89b6-0c854e5cf785" providerId="ADAL" clId="{9EBC6F5C-C397-4D12-853E-DBEB1DA26503}"/>
    <pc:docChg chg="undo custSel addSld delSld modSld sldOrd">
      <pc:chgData name="LIGUE ESCRIME BRETAGNE" userId="5136972a-5815-487d-89b6-0c854e5cf785" providerId="ADAL" clId="{9EBC6F5C-C397-4D12-853E-DBEB1DA26503}" dt="2025-02-17T09:21:16.911" v="207" actId="2696"/>
      <pc:docMkLst>
        <pc:docMk/>
      </pc:docMkLst>
      <pc:sldChg chg="del">
        <pc:chgData name="LIGUE ESCRIME BRETAGNE" userId="5136972a-5815-487d-89b6-0c854e5cf785" providerId="ADAL" clId="{9EBC6F5C-C397-4D12-853E-DBEB1DA26503}" dt="2025-02-17T08:59:44.481" v="55" actId="2696"/>
        <pc:sldMkLst>
          <pc:docMk/>
          <pc:sldMk cId="335255342" sldId="257"/>
        </pc:sldMkLst>
      </pc:sldChg>
      <pc:sldChg chg="addSp delSp modSp mod setBg chgLayout">
        <pc:chgData name="LIGUE ESCRIME BRETAGNE" userId="5136972a-5815-487d-89b6-0c854e5cf785" providerId="ADAL" clId="{9EBC6F5C-C397-4D12-853E-DBEB1DA26503}" dt="2025-02-17T09:21:09.525" v="206" actId="1076"/>
        <pc:sldMkLst>
          <pc:docMk/>
          <pc:sldMk cId="1545295939" sldId="258"/>
        </pc:sldMkLst>
        <pc:spChg chg="del">
          <ac:chgData name="LIGUE ESCRIME BRETAGNE" userId="5136972a-5815-487d-89b6-0c854e5cf785" providerId="ADAL" clId="{9EBC6F5C-C397-4D12-853E-DBEB1DA26503}" dt="2025-02-17T08:59:14.209" v="54" actId="6264"/>
          <ac:spMkLst>
            <pc:docMk/>
            <pc:sldMk cId="1545295939" sldId="258"/>
            <ac:spMk id="6" creationId="{452D9123-EB27-D7C6-E497-6FBE412CC13F}"/>
          </ac:spMkLst>
        </pc:spChg>
        <pc:spChg chg="add del mod ord">
          <ac:chgData name="LIGUE ESCRIME BRETAGNE" userId="5136972a-5815-487d-89b6-0c854e5cf785" providerId="ADAL" clId="{9EBC6F5C-C397-4D12-853E-DBEB1DA26503}" dt="2025-02-17T09:19:34.099" v="193" actId="478"/>
          <ac:spMkLst>
            <pc:docMk/>
            <pc:sldMk cId="1545295939" sldId="258"/>
            <ac:spMk id="10" creationId="{BC0E8191-3C96-182C-4E4D-51D0195F8AED}"/>
          </ac:spMkLst>
        </pc:spChg>
        <pc:spChg chg="add del mod ord">
          <ac:chgData name="LIGUE ESCRIME BRETAGNE" userId="5136972a-5815-487d-89b6-0c854e5cf785" providerId="ADAL" clId="{9EBC6F5C-C397-4D12-853E-DBEB1DA26503}" dt="2025-02-17T09:19:39.901" v="195" actId="478"/>
          <ac:spMkLst>
            <pc:docMk/>
            <pc:sldMk cId="1545295939" sldId="258"/>
            <ac:spMk id="11" creationId="{659A583B-7DF5-8AB8-1DA1-40EDAB84109F}"/>
          </ac:spMkLst>
        </pc:spChg>
        <pc:spChg chg="add del">
          <ac:chgData name="LIGUE ESCRIME BRETAGNE" userId="5136972a-5815-487d-89b6-0c854e5cf785" providerId="ADAL" clId="{9EBC6F5C-C397-4D12-853E-DBEB1DA26503}" dt="2025-02-17T09:20:01.466" v="198" actId="26606"/>
          <ac:spMkLst>
            <pc:docMk/>
            <pc:sldMk cId="1545295939" sldId="258"/>
            <ac:spMk id="18" creationId="{6680F1D3-7650-4307-A001-0163AD371D29}"/>
          </ac:spMkLst>
        </pc:spChg>
        <pc:spChg chg="add del">
          <ac:chgData name="LIGUE ESCRIME BRETAGNE" userId="5136972a-5815-487d-89b6-0c854e5cf785" providerId="ADAL" clId="{9EBC6F5C-C397-4D12-853E-DBEB1DA26503}" dt="2025-02-17T09:21:02.453" v="204" actId="26606"/>
          <ac:spMkLst>
            <pc:docMk/>
            <pc:sldMk cId="1545295939" sldId="258"/>
            <ac:spMk id="20" creationId="{8DBEAE55-3EA1-41D7-A212-5F7D8986C1F2}"/>
          </ac:spMkLst>
        </pc:spChg>
        <pc:spChg chg="add del">
          <ac:chgData name="LIGUE ESCRIME BRETAGNE" userId="5136972a-5815-487d-89b6-0c854e5cf785" providerId="ADAL" clId="{9EBC6F5C-C397-4D12-853E-DBEB1DA26503}" dt="2025-02-17T09:21:02.453" v="204" actId="26606"/>
          <ac:spMkLst>
            <pc:docMk/>
            <pc:sldMk cId="1545295939" sldId="258"/>
            <ac:spMk id="21" creationId="{8950AD4C-6AF3-49F8-94E1-DBCAFB39478B}"/>
          </ac:spMkLst>
        </pc:spChg>
        <pc:spChg chg="add del">
          <ac:chgData name="LIGUE ESCRIME BRETAGNE" userId="5136972a-5815-487d-89b6-0c854e5cf785" providerId="ADAL" clId="{9EBC6F5C-C397-4D12-853E-DBEB1DA26503}" dt="2025-02-17T09:21:02.453" v="204" actId="26606"/>
          <ac:spMkLst>
            <pc:docMk/>
            <pc:sldMk cId="1545295939" sldId="258"/>
            <ac:spMk id="22" creationId="{CFC5F0E7-644F-4101-BE72-12825CF537E7}"/>
          </ac:spMkLst>
        </pc:spChg>
        <pc:spChg chg="add del">
          <ac:chgData name="LIGUE ESCRIME BRETAGNE" userId="5136972a-5815-487d-89b6-0c854e5cf785" providerId="ADAL" clId="{9EBC6F5C-C397-4D12-853E-DBEB1DA26503}" dt="2025-02-17T09:21:02.453" v="204" actId="26606"/>
          <ac:spMkLst>
            <pc:docMk/>
            <pc:sldMk cId="1545295939" sldId="258"/>
            <ac:spMk id="24" creationId="{B1F9B6B4-B0C4-45C6-A086-901C960D03E7}"/>
          </ac:spMkLst>
        </pc:spChg>
        <pc:spChg chg="add">
          <ac:chgData name="LIGUE ESCRIME BRETAGNE" userId="5136972a-5815-487d-89b6-0c854e5cf785" providerId="ADAL" clId="{9EBC6F5C-C397-4D12-853E-DBEB1DA26503}" dt="2025-02-17T09:21:02.453" v="204" actId="26606"/>
          <ac:spMkLst>
            <pc:docMk/>
            <pc:sldMk cId="1545295939" sldId="258"/>
            <ac:spMk id="29" creationId="{6680F1D3-7650-4307-A001-0163AD371D29}"/>
          </ac:spMkLst>
        </pc:spChg>
        <pc:picChg chg="add mod ord">
          <ac:chgData name="LIGUE ESCRIME BRETAGNE" userId="5136972a-5815-487d-89b6-0c854e5cf785" providerId="ADAL" clId="{9EBC6F5C-C397-4D12-853E-DBEB1DA26503}" dt="2025-02-17T09:21:09.525" v="206" actId="1076"/>
          <ac:picMkLst>
            <pc:docMk/>
            <pc:sldMk cId="1545295939" sldId="258"/>
            <ac:picMk id="13" creationId="{A41F0F36-6742-2C77-A85C-6D105B5CE8F3}"/>
          </ac:picMkLst>
        </pc:picChg>
      </pc:sldChg>
      <pc:sldChg chg="addSp modSp add mod ord">
        <pc:chgData name="LIGUE ESCRIME BRETAGNE" userId="5136972a-5815-487d-89b6-0c854e5cf785" providerId="ADAL" clId="{9EBC6F5C-C397-4D12-853E-DBEB1DA26503}" dt="2025-02-17T09:17:59.255" v="91" actId="1076"/>
        <pc:sldMkLst>
          <pc:docMk/>
          <pc:sldMk cId="16282780" sldId="259"/>
        </pc:sldMkLst>
        <pc:spChg chg="add mod">
          <ac:chgData name="LIGUE ESCRIME BRETAGNE" userId="5136972a-5815-487d-89b6-0c854e5cf785" providerId="ADAL" clId="{9EBC6F5C-C397-4D12-853E-DBEB1DA26503}" dt="2025-02-17T09:16:33.421" v="81" actId="1076"/>
          <ac:spMkLst>
            <pc:docMk/>
            <pc:sldMk cId="16282780" sldId="259"/>
            <ac:spMk id="2" creationId="{F97BE175-640B-A0EA-6A19-A726AE786B77}"/>
          </ac:spMkLst>
        </pc:spChg>
        <pc:spChg chg="mod">
          <ac:chgData name="LIGUE ESCRIME BRETAGNE" userId="5136972a-5815-487d-89b6-0c854e5cf785" providerId="ADAL" clId="{9EBC6F5C-C397-4D12-853E-DBEB1DA26503}" dt="2025-02-17T09:16:25.826" v="80" actId="1076"/>
          <ac:spMkLst>
            <pc:docMk/>
            <pc:sldMk cId="16282780" sldId="259"/>
            <ac:spMk id="6" creationId="{D7B59061-A99E-FFA9-888E-7AC623E9B52D}"/>
          </ac:spMkLst>
        </pc:spChg>
        <pc:picChg chg="add mod modCrop">
          <ac:chgData name="LIGUE ESCRIME BRETAGNE" userId="5136972a-5815-487d-89b6-0c854e5cf785" providerId="ADAL" clId="{9EBC6F5C-C397-4D12-853E-DBEB1DA26503}" dt="2025-02-17T09:17:59.255" v="91" actId="1076"/>
          <ac:picMkLst>
            <pc:docMk/>
            <pc:sldMk cId="16282780" sldId="259"/>
            <ac:picMk id="4" creationId="{EA18D706-F7DA-47E8-89F6-3BBF0C4B0144}"/>
          </ac:picMkLst>
        </pc:picChg>
      </pc:sldChg>
      <pc:sldChg chg="add del">
        <pc:chgData name="LIGUE ESCRIME BRETAGNE" userId="5136972a-5815-487d-89b6-0c854e5cf785" providerId="ADAL" clId="{9EBC6F5C-C397-4D12-853E-DBEB1DA26503}" dt="2025-02-17T09:21:16.911" v="207" actId="2696"/>
        <pc:sldMkLst>
          <pc:docMk/>
          <pc:sldMk cId="261033417" sldId="260"/>
        </pc:sldMkLst>
      </pc:sldChg>
      <pc:sldChg chg="addSp delSp modSp add mod ord">
        <pc:chgData name="LIGUE ESCRIME BRETAGNE" userId="5136972a-5815-487d-89b6-0c854e5cf785" providerId="ADAL" clId="{9EBC6F5C-C397-4D12-853E-DBEB1DA26503}" dt="2025-02-17T09:19:00.612" v="186" actId="20577"/>
        <pc:sldMkLst>
          <pc:docMk/>
          <pc:sldMk cId="2423768850" sldId="261"/>
        </pc:sldMkLst>
        <pc:spChg chg="mod">
          <ac:chgData name="LIGUE ESCRIME BRETAGNE" userId="5136972a-5815-487d-89b6-0c854e5cf785" providerId="ADAL" clId="{9EBC6F5C-C397-4D12-853E-DBEB1DA26503}" dt="2025-02-17T09:19:00.612" v="186" actId="20577"/>
          <ac:spMkLst>
            <pc:docMk/>
            <pc:sldMk cId="2423768850" sldId="261"/>
            <ac:spMk id="10" creationId="{BEA2139F-D5F1-268E-9A4F-5699DEC18AD7}"/>
          </ac:spMkLst>
        </pc:spChg>
        <pc:spChg chg="del mod">
          <ac:chgData name="LIGUE ESCRIME BRETAGNE" userId="5136972a-5815-487d-89b6-0c854e5cf785" providerId="ADAL" clId="{9EBC6F5C-C397-4D12-853E-DBEB1DA26503}" dt="2025-02-17T09:02:15.214" v="77" actId="478"/>
          <ac:spMkLst>
            <pc:docMk/>
            <pc:sldMk cId="2423768850" sldId="261"/>
            <ac:spMk id="11" creationId="{4EB0A853-254F-02FA-C261-72DDA2207A91}"/>
          </ac:spMkLst>
        </pc:spChg>
        <pc:picChg chg="add mod">
          <ac:chgData name="LIGUE ESCRIME BRETAGNE" userId="5136972a-5815-487d-89b6-0c854e5cf785" providerId="ADAL" clId="{9EBC6F5C-C397-4D12-853E-DBEB1DA26503}" dt="2025-02-17T09:18:35.109" v="97" actId="1076"/>
          <ac:picMkLst>
            <pc:docMk/>
            <pc:sldMk cId="2423768850" sldId="261"/>
            <ac:picMk id="3" creationId="{E4085A7B-8FF2-F1DB-AA59-8B964DE5899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FC7965-0039-69B2-F0B7-F7376F79440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43C2973-B35C-A99F-A051-BEB71BD659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34D7897-DAA6-C4D5-1F47-66B832598DAB}"/>
              </a:ext>
            </a:extLst>
          </p:cNvPr>
          <p:cNvSpPr>
            <a:spLocks noGrp="1"/>
          </p:cNvSpPr>
          <p:nvPr>
            <p:ph type="dt" sz="half" idx="10"/>
          </p:nvPr>
        </p:nvSpPr>
        <p:spPr/>
        <p:txBody>
          <a:bodyPr/>
          <a:lstStyle/>
          <a:p>
            <a:fld id="{5788F447-EE5D-4B79-8F29-7AC37E6468E6}" type="datetimeFigureOut">
              <a:rPr lang="fr-FR" smtClean="0"/>
              <a:t>17/02/2025</a:t>
            </a:fld>
            <a:endParaRPr lang="fr-FR"/>
          </a:p>
        </p:txBody>
      </p:sp>
      <p:sp>
        <p:nvSpPr>
          <p:cNvPr id="5" name="Espace réservé du pied de page 4">
            <a:extLst>
              <a:ext uri="{FF2B5EF4-FFF2-40B4-BE49-F238E27FC236}">
                <a16:creationId xmlns:a16="http://schemas.microsoft.com/office/drawing/2014/main" id="{EDD09735-D64E-F22C-88FE-899E581499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4D699F-465D-AB11-E85D-94568872E76D}"/>
              </a:ext>
            </a:extLst>
          </p:cNvPr>
          <p:cNvSpPr>
            <a:spLocks noGrp="1"/>
          </p:cNvSpPr>
          <p:nvPr>
            <p:ph type="sldNum" sz="quarter" idx="12"/>
          </p:nvPr>
        </p:nvSpPr>
        <p:spPr/>
        <p:txBody>
          <a:bodyPr/>
          <a:lstStyle/>
          <a:p>
            <a:fld id="{EC92C9D1-0892-4989-90A8-768B132523DC}" type="slidenum">
              <a:rPr lang="fr-FR" smtClean="0"/>
              <a:t>‹N°›</a:t>
            </a:fld>
            <a:endParaRPr lang="fr-FR"/>
          </a:p>
        </p:txBody>
      </p:sp>
    </p:spTree>
    <p:extLst>
      <p:ext uri="{BB962C8B-B14F-4D97-AF65-F5344CB8AC3E}">
        <p14:creationId xmlns:p14="http://schemas.microsoft.com/office/powerpoint/2010/main" val="1338279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257A28-C968-2C12-BC8D-DA06DF0546A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E3A6DAA-EF3B-9435-CCC2-6CEDB46D8B4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C8F679A-CA09-7DD8-74A0-BF7A38242D32}"/>
              </a:ext>
            </a:extLst>
          </p:cNvPr>
          <p:cNvSpPr>
            <a:spLocks noGrp="1"/>
          </p:cNvSpPr>
          <p:nvPr>
            <p:ph type="dt" sz="half" idx="10"/>
          </p:nvPr>
        </p:nvSpPr>
        <p:spPr/>
        <p:txBody>
          <a:bodyPr/>
          <a:lstStyle/>
          <a:p>
            <a:fld id="{5788F447-EE5D-4B79-8F29-7AC37E6468E6}" type="datetimeFigureOut">
              <a:rPr lang="fr-FR" smtClean="0"/>
              <a:t>17/02/2025</a:t>
            </a:fld>
            <a:endParaRPr lang="fr-FR"/>
          </a:p>
        </p:txBody>
      </p:sp>
      <p:sp>
        <p:nvSpPr>
          <p:cNvPr id="5" name="Espace réservé du pied de page 4">
            <a:extLst>
              <a:ext uri="{FF2B5EF4-FFF2-40B4-BE49-F238E27FC236}">
                <a16:creationId xmlns:a16="http://schemas.microsoft.com/office/drawing/2014/main" id="{01D6A790-248F-6383-267E-4848CCEDCA6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6F9F53B-295C-3F69-622C-14DE4A9602B3}"/>
              </a:ext>
            </a:extLst>
          </p:cNvPr>
          <p:cNvSpPr>
            <a:spLocks noGrp="1"/>
          </p:cNvSpPr>
          <p:nvPr>
            <p:ph type="sldNum" sz="quarter" idx="12"/>
          </p:nvPr>
        </p:nvSpPr>
        <p:spPr/>
        <p:txBody>
          <a:bodyPr/>
          <a:lstStyle/>
          <a:p>
            <a:fld id="{EC92C9D1-0892-4989-90A8-768B132523DC}" type="slidenum">
              <a:rPr lang="fr-FR" smtClean="0"/>
              <a:t>‹N°›</a:t>
            </a:fld>
            <a:endParaRPr lang="fr-FR"/>
          </a:p>
        </p:txBody>
      </p:sp>
    </p:spTree>
    <p:extLst>
      <p:ext uri="{BB962C8B-B14F-4D97-AF65-F5344CB8AC3E}">
        <p14:creationId xmlns:p14="http://schemas.microsoft.com/office/powerpoint/2010/main" val="1281955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69DE1EA-8471-E14F-D9C8-D4C129ED8E7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364E173-EAAE-F7D3-8477-BDBE8D65928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1D692C-547D-0C3F-9865-D1030CA97DB2}"/>
              </a:ext>
            </a:extLst>
          </p:cNvPr>
          <p:cNvSpPr>
            <a:spLocks noGrp="1"/>
          </p:cNvSpPr>
          <p:nvPr>
            <p:ph type="dt" sz="half" idx="10"/>
          </p:nvPr>
        </p:nvSpPr>
        <p:spPr/>
        <p:txBody>
          <a:bodyPr/>
          <a:lstStyle/>
          <a:p>
            <a:fld id="{5788F447-EE5D-4B79-8F29-7AC37E6468E6}" type="datetimeFigureOut">
              <a:rPr lang="fr-FR" smtClean="0"/>
              <a:t>17/02/2025</a:t>
            </a:fld>
            <a:endParaRPr lang="fr-FR"/>
          </a:p>
        </p:txBody>
      </p:sp>
      <p:sp>
        <p:nvSpPr>
          <p:cNvPr id="5" name="Espace réservé du pied de page 4">
            <a:extLst>
              <a:ext uri="{FF2B5EF4-FFF2-40B4-BE49-F238E27FC236}">
                <a16:creationId xmlns:a16="http://schemas.microsoft.com/office/drawing/2014/main" id="{F6F03D02-0535-8530-305E-CDF1E61CF15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73F1B7B-4F45-1170-61F7-FCBB65EEFFE8}"/>
              </a:ext>
            </a:extLst>
          </p:cNvPr>
          <p:cNvSpPr>
            <a:spLocks noGrp="1"/>
          </p:cNvSpPr>
          <p:nvPr>
            <p:ph type="sldNum" sz="quarter" idx="12"/>
          </p:nvPr>
        </p:nvSpPr>
        <p:spPr/>
        <p:txBody>
          <a:bodyPr/>
          <a:lstStyle/>
          <a:p>
            <a:fld id="{EC92C9D1-0892-4989-90A8-768B132523DC}" type="slidenum">
              <a:rPr lang="fr-FR" smtClean="0"/>
              <a:t>‹N°›</a:t>
            </a:fld>
            <a:endParaRPr lang="fr-FR"/>
          </a:p>
        </p:txBody>
      </p:sp>
    </p:spTree>
    <p:extLst>
      <p:ext uri="{BB962C8B-B14F-4D97-AF65-F5344CB8AC3E}">
        <p14:creationId xmlns:p14="http://schemas.microsoft.com/office/powerpoint/2010/main" val="33968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03586D-D4A5-C4A3-5653-2DCF6064481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8ED5AE9-380D-A4D0-E13B-FB029F2394D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FD291D-72AA-D07F-87DF-8C1BBFA4E732}"/>
              </a:ext>
            </a:extLst>
          </p:cNvPr>
          <p:cNvSpPr>
            <a:spLocks noGrp="1"/>
          </p:cNvSpPr>
          <p:nvPr>
            <p:ph type="dt" sz="half" idx="10"/>
          </p:nvPr>
        </p:nvSpPr>
        <p:spPr/>
        <p:txBody>
          <a:bodyPr/>
          <a:lstStyle/>
          <a:p>
            <a:fld id="{5788F447-EE5D-4B79-8F29-7AC37E6468E6}" type="datetimeFigureOut">
              <a:rPr lang="fr-FR" smtClean="0"/>
              <a:t>17/02/2025</a:t>
            </a:fld>
            <a:endParaRPr lang="fr-FR"/>
          </a:p>
        </p:txBody>
      </p:sp>
      <p:sp>
        <p:nvSpPr>
          <p:cNvPr id="5" name="Espace réservé du pied de page 4">
            <a:extLst>
              <a:ext uri="{FF2B5EF4-FFF2-40B4-BE49-F238E27FC236}">
                <a16:creationId xmlns:a16="http://schemas.microsoft.com/office/drawing/2014/main" id="{C72D3E3F-17DE-98C6-EA72-400AC9F4B5F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3304FEF-B214-63AE-8FEE-B555AA5A7F7E}"/>
              </a:ext>
            </a:extLst>
          </p:cNvPr>
          <p:cNvSpPr>
            <a:spLocks noGrp="1"/>
          </p:cNvSpPr>
          <p:nvPr>
            <p:ph type="sldNum" sz="quarter" idx="12"/>
          </p:nvPr>
        </p:nvSpPr>
        <p:spPr/>
        <p:txBody>
          <a:bodyPr/>
          <a:lstStyle/>
          <a:p>
            <a:fld id="{EC92C9D1-0892-4989-90A8-768B132523DC}" type="slidenum">
              <a:rPr lang="fr-FR" smtClean="0"/>
              <a:t>‹N°›</a:t>
            </a:fld>
            <a:endParaRPr lang="fr-FR"/>
          </a:p>
        </p:txBody>
      </p:sp>
    </p:spTree>
    <p:extLst>
      <p:ext uri="{BB962C8B-B14F-4D97-AF65-F5344CB8AC3E}">
        <p14:creationId xmlns:p14="http://schemas.microsoft.com/office/powerpoint/2010/main" val="162291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4D3A1-336A-C08E-715D-DB3E0A8AB3E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80FBB45-A98F-B957-7676-A1066D536A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0E3F5D9-6767-20DC-58AE-D38039D44B00}"/>
              </a:ext>
            </a:extLst>
          </p:cNvPr>
          <p:cNvSpPr>
            <a:spLocks noGrp="1"/>
          </p:cNvSpPr>
          <p:nvPr>
            <p:ph type="dt" sz="half" idx="10"/>
          </p:nvPr>
        </p:nvSpPr>
        <p:spPr/>
        <p:txBody>
          <a:bodyPr/>
          <a:lstStyle/>
          <a:p>
            <a:fld id="{5788F447-EE5D-4B79-8F29-7AC37E6468E6}" type="datetimeFigureOut">
              <a:rPr lang="fr-FR" smtClean="0"/>
              <a:t>17/02/2025</a:t>
            </a:fld>
            <a:endParaRPr lang="fr-FR"/>
          </a:p>
        </p:txBody>
      </p:sp>
      <p:sp>
        <p:nvSpPr>
          <p:cNvPr id="5" name="Espace réservé du pied de page 4">
            <a:extLst>
              <a:ext uri="{FF2B5EF4-FFF2-40B4-BE49-F238E27FC236}">
                <a16:creationId xmlns:a16="http://schemas.microsoft.com/office/drawing/2014/main" id="{90312215-534C-4909-40E7-5FFEF32E27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DCDFE2-5DFC-83E4-DB14-5A1E926668BD}"/>
              </a:ext>
            </a:extLst>
          </p:cNvPr>
          <p:cNvSpPr>
            <a:spLocks noGrp="1"/>
          </p:cNvSpPr>
          <p:nvPr>
            <p:ph type="sldNum" sz="quarter" idx="12"/>
          </p:nvPr>
        </p:nvSpPr>
        <p:spPr/>
        <p:txBody>
          <a:bodyPr/>
          <a:lstStyle/>
          <a:p>
            <a:fld id="{EC92C9D1-0892-4989-90A8-768B132523DC}" type="slidenum">
              <a:rPr lang="fr-FR" smtClean="0"/>
              <a:t>‹N°›</a:t>
            </a:fld>
            <a:endParaRPr lang="fr-FR"/>
          </a:p>
        </p:txBody>
      </p:sp>
    </p:spTree>
    <p:extLst>
      <p:ext uri="{BB962C8B-B14F-4D97-AF65-F5344CB8AC3E}">
        <p14:creationId xmlns:p14="http://schemas.microsoft.com/office/powerpoint/2010/main" val="476112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C174DA-2B2D-D51B-C15A-D70F9C3E740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56E06F7-4B22-AEAA-AC82-6226F26793E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327DE50-1856-3382-AB74-E11C42B4664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0289064-8A03-0AAE-3C8C-5DFA57FB19BA}"/>
              </a:ext>
            </a:extLst>
          </p:cNvPr>
          <p:cNvSpPr>
            <a:spLocks noGrp="1"/>
          </p:cNvSpPr>
          <p:nvPr>
            <p:ph type="dt" sz="half" idx="10"/>
          </p:nvPr>
        </p:nvSpPr>
        <p:spPr/>
        <p:txBody>
          <a:bodyPr/>
          <a:lstStyle/>
          <a:p>
            <a:fld id="{5788F447-EE5D-4B79-8F29-7AC37E6468E6}" type="datetimeFigureOut">
              <a:rPr lang="fr-FR" smtClean="0"/>
              <a:t>17/02/2025</a:t>
            </a:fld>
            <a:endParaRPr lang="fr-FR"/>
          </a:p>
        </p:txBody>
      </p:sp>
      <p:sp>
        <p:nvSpPr>
          <p:cNvPr id="6" name="Espace réservé du pied de page 5">
            <a:extLst>
              <a:ext uri="{FF2B5EF4-FFF2-40B4-BE49-F238E27FC236}">
                <a16:creationId xmlns:a16="http://schemas.microsoft.com/office/drawing/2014/main" id="{620CCCB9-1E88-4A19-EC53-731BFDF37D8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117A87C-B6FF-8782-1732-17C3F5A61176}"/>
              </a:ext>
            </a:extLst>
          </p:cNvPr>
          <p:cNvSpPr>
            <a:spLocks noGrp="1"/>
          </p:cNvSpPr>
          <p:nvPr>
            <p:ph type="sldNum" sz="quarter" idx="12"/>
          </p:nvPr>
        </p:nvSpPr>
        <p:spPr/>
        <p:txBody>
          <a:bodyPr/>
          <a:lstStyle/>
          <a:p>
            <a:fld id="{EC92C9D1-0892-4989-90A8-768B132523DC}" type="slidenum">
              <a:rPr lang="fr-FR" smtClean="0"/>
              <a:t>‹N°›</a:t>
            </a:fld>
            <a:endParaRPr lang="fr-FR"/>
          </a:p>
        </p:txBody>
      </p:sp>
    </p:spTree>
    <p:extLst>
      <p:ext uri="{BB962C8B-B14F-4D97-AF65-F5344CB8AC3E}">
        <p14:creationId xmlns:p14="http://schemas.microsoft.com/office/powerpoint/2010/main" val="231253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05B993-BF96-7BD9-BD67-346BE7131C4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96EFC9B-09BB-3385-3924-996560198B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5C36013-84F7-F4AF-DD86-16536F2B499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0B100FE-B35D-1F09-BB21-82DEC85253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329CAA3-7163-DAE6-EBEB-79ACC7A16FD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148BB8F-0B7E-1875-E974-6D5A846974FB}"/>
              </a:ext>
            </a:extLst>
          </p:cNvPr>
          <p:cNvSpPr>
            <a:spLocks noGrp="1"/>
          </p:cNvSpPr>
          <p:nvPr>
            <p:ph type="dt" sz="half" idx="10"/>
          </p:nvPr>
        </p:nvSpPr>
        <p:spPr/>
        <p:txBody>
          <a:bodyPr/>
          <a:lstStyle/>
          <a:p>
            <a:fld id="{5788F447-EE5D-4B79-8F29-7AC37E6468E6}" type="datetimeFigureOut">
              <a:rPr lang="fr-FR" smtClean="0"/>
              <a:t>17/02/2025</a:t>
            </a:fld>
            <a:endParaRPr lang="fr-FR"/>
          </a:p>
        </p:txBody>
      </p:sp>
      <p:sp>
        <p:nvSpPr>
          <p:cNvPr id="8" name="Espace réservé du pied de page 7">
            <a:extLst>
              <a:ext uri="{FF2B5EF4-FFF2-40B4-BE49-F238E27FC236}">
                <a16:creationId xmlns:a16="http://schemas.microsoft.com/office/drawing/2014/main" id="{50BE65E1-2213-3590-B69E-C29E4B92B9D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85F34C7-333A-DF0A-9874-DE41C8839F03}"/>
              </a:ext>
            </a:extLst>
          </p:cNvPr>
          <p:cNvSpPr>
            <a:spLocks noGrp="1"/>
          </p:cNvSpPr>
          <p:nvPr>
            <p:ph type="sldNum" sz="quarter" idx="12"/>
          </p:nvPr>
        </p:nvSpPr>
        <p:spPr/>
        <p:txBody>
          <a:bodyPr/>
          <a:lstStyle/>
          <a:p>
            <a:fld id="{EC92C9D1-0892-4989-90A8-768B132523DC}" type="slidenum">
              <a:rPr lang="fr-FR" smtClean="0"/>
              <a:t>‹N°›</a:t>
            </a:fld>
            <a:endParaRPr lang="fr-FR"/>
          </a:p>
        </p:txBody>
      </p:sp>
    </p:spTree>
    <p:extLst>
      <p:ext uri="{BB962C8B-B14F-4D97-AF65-F5344CB8AC3E}">
        <p14:creationId xmlns:p14="http://schemas.microsoft.com/office/powerpoint/2010/main" val="3250931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AD5033-C2CC-C289-21AB-76EF4334EE8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16AB01D-0924-061B-49B9-0D900AA09E9A}"/>
              </a:ext>
            </a:extLst>
          </p:cNvPr>
          <p:cNvSpPr>
            <a:spLocks noGrp="1"/>
          </p:cNvSpPr>
          <p:nvPr>
            <p:ph type="dt" sz="half" idx="10"/>
          </p:nvPr>
        </p:nvSpPr>
        <p:spPr/>
        <p:txBody>
          <a:bodyPr/>
          <a:lstStyle/>
          <a:p>
            <a:fld id="{5788F447-EE5D-4B79-8F29-7AC37E6468E6}" type="datetimeFigureOut">
              <a:rPr lang="fr-FR" smtClean="0"/>
              <a:t>17/02/2025</a:t>
            </a:fld>
            <a:endParaRPr lang="fr-FR"/>
          </a:p>
        </p:txBody>
      </p:sp>
      <p:sp>
        <p:nvSpPr>
          <p:cNvPr id="4" name="Espace réservé du pied de page 3">
            <a:extLst>
              <a:ext uri="{FF2B5EF4-FFF2-40B4-BE49-F238E27FC236}">
                <a16:creationId xmlns:a16="http://schemas.microsoft.com/office/drawing/2014/main" id="{A22BD99D-473C-0600-6DAC-496F459729F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ACD263C-772C-18F0-42F7-83D64D4D64AC}"/>
              </a:ext>
            </a:extLst>
          </p:cNvPr>
          <p:cNvSpPr>
            <a:spLocks noGrp="1"/>
          </p:cNvSpPr>
          <p:nvPr>
            <p:ph type="sldNum" sz="quarter" idx="12"/>
          </p:nvPr>
        </p:nvSpPr>
        <p:spPr/>
        <p:txBody>
          <a:bodyPr/>
          <a:lstStyle/>
          <a:p>
            <a:fld id="{EC92C9D1-0892-4989-90A8-768B132523DC}" type="slidenum">
              <a:rPr lang="fr-FR" smtClean="0"/>
              <a:t>‹N°›</a:t>
            </a:fld>
            <a:endParaRPr lang="fr-FR"/>
          </a:p>
        </p:txBody>
      </p:sp>
    </p:spTree>
    <p:extLst>
      <p:ext uri="{BB962C8B-B14F-4D97-AF65-F5344CB8AC3E}">
        <p14:creationId xmlns:p14="http://schemas.microsoft.com/office/powerpoint/2010/main" val="137987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DB136CD-59C8-4AE0-CD5F-C6173C158E95}"/>
              </a:ext>
            </a:extLst>
          </p:cNvPr>
          <p:cNvSpPr>
            <a:spLocks noGrp="1"/>
          </p:cNvSpPr>
          <p:nvPr>
            <p:ph type="dt" sz="half" idx="10"/>
          </p:nvPr>
        </p:nvSpPr>
        <p:spPr/>
        <p:txBody>
          <a:bodyPr/>
          <a:lstStyle/>
          <a:p>
            <a:fld id="{5788F447-EE5D-4B79-8F29-7AC37E6468E6}" type="datetimeFigureOut">
              <a:rPr lang="fr-FR" smtClean="0"/>
              <a:t>17/02/2025</a:t>
            </a:fld>
            <a:endParaRPr lang="fr-FR"/>
          </a:p>
        </p:txBody>
      </p:sp>
      <p:sp>
        <p:nvSpPr>
          <p:cNvPr id="3" name="Espace réservé du pied de page 2">
            <a:extLst>
              <a:ext uri="{FF2B5EF4-FFF2-40B4-BE49-F238E27FC236}">
                <a16:creationId xmlns:a16="http://schemas.microsoft.com/office/drawing/2014/main" id="{49128E0C-1C0D-2319-5F92-10FEFF1AEE9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BC959F7-9A88-89DA-7251-6B0935A1BA01}"/>
              </a:ext>
            </a:extLst>
          </p:cNvPr>
          <p:cNvSpPr>
            <a:spLocks noGrp="1"/>
          </p:cNvSpPr>
          <p:nvPr>
            <p:ph type="sldNum" sz="quarter" idx="12"/>
          </p:nvPr>
        </p:nvSpPr>
        <p:spPr/>
        <p:txBody>
          <a:bodyPr/>
          <a:lstStyle/>
          <a:p>
            <a:fld id="{EC92C9D1-0892-4989-90A8-768B132523DC}" type="slidenum">
              <a:rPr lang="fr-FR" smtClean="0"/>
              <a:t>‹N°›</a:t>
            </a:fld>
            <a:endParaRPr lang="fr-FR"/>
          </a:p>
        </p:txBody>
      </p:sp>
    </p:spTree>
    <p:extLst>
      <p:ext uri="{BB962C8B-B14F-4D97-AF65-F5344CB8AC3E}">
        <p14:creationId xmlns:p14="http://schemas.microsoft.com/office/powerpoint/2010/main" val="3457246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5989EF-B131-507C-9AE2-B3E2B79453E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4CC2DED-F87B-BD05-3210-716DC13BA4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2FF9C5C-FBA4-2F78-B33B-333180326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CE5E0EB-B5B0-A9F3-8421-3788417E1758}"/>
              </a:ext>
            </a:extLst>
          </p:cNvPr>
          <p:cNvSpPr>
            <a:spLocks noGrp="1"/>
          </p:cNvSpPr>
          <p:nvPr>
            <p:ph type="dt" sz="half" idx="10"/>
          </p:nvPr>
        </p:nvSpPr>
        <p:spPr/>
        <p:txBody>
          <a:bodyPr/>
          <a:lstStyle/>
          <a:p>
            <a:fld id="{5788F447-EE5D-4B79-8F29-7AC37E6468E6}" type="datetimeFigureOut">
              <a:rPr lang="fr-FR" smtClean="0"/>
              <a:t>17/02/2025</a:t>
            </a:fld>
            <a:endParaRPr lang="fr-FR"/>
          </a:p>
        </p:txBody>
      </p:sp>
      <p:sp>
        <p:nvSpPr>
          <p:cNvPr id="6" name="Espace réservé du pied de page 5">
            <a:extLst>
              <a:ext uri="{FF2B5EF4-FFF2-40B4-BE49-F238E27FC236}">
                <a16:creationId xmlns:a16="http://schemas.microsoft.com/office/drawing/2014/main" id="{E907490B-AA92-51FD-8EAE-E9272229918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A7F7B77-4D99-7BDC-49B9-1A737E5A26A0}"/>
              </a:ext>
            </a:extLst>
          </p:cNvPr>
          <p:cNvSpPr>
            <a:spLocks noGrp="1"/>
          </p:cNvSpPr>
          <p:nvPr>
            <p:ph type="sldNum" sz="quarter" idx="12"/>
          </p:nvPr>
        </p:nvSpPr>
        <p:spPr/>
        <p:txBody>
          <a:bodyPr/>
          <a:lstStyle/>
          <a:p>
            <a:fld id="{EC92C9D1-0892-4989-90A8-768B132523DC}" type="slidenum">
              <a:rPr lang="fr-FR" smtClean="0"/>
              <a:t>‹N°›</a:t>
            </a:fld>
            <a:endParaRPr lang="fr-FR"/>
          </a:p>
        </p:txBody>
      </p:sp>
    </p:spTree>
    <p:extLst>
      <p:ext uri="{BB962C8B-B14F-4D97-AF65-F5344CB8AC3E}">
        <p14:creationId xmlns:p14="http://schemas.microsoft.com/office/powerpoint/2010/main" val="381361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9BCEDA-DA90-46BC-B6FD-572E165CBC8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DAE6856-AB4C-6529-87E6-3CFF4A5D04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542914F-619B-ECC0-863B-95F27BF1D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6C9EE12-59E9-916F-EAC5-C23D2BBDA0F9}"/>
              </a:ext>
            </a:extLst>
          </p:cNvPr>
          <p:cNvSpPr>
            <a:spLocks noGrp="1"/>
          </p:cNvSpPr>
          <p:nvPr>
            <p:ph type="dt" sz="half" idx="10"/>
          </p:nvPr>
        </p:nvSpPr>
        <p:spPr/>
        <p:txBody>
          <a:bodyPr/>
          <a:lstStyle/>
          <a:p>
            <a:fld id="{5788F447-EE5D-4B79-8F29-7AC37E6468E6}" type="datetimeFigureOut">
              <a:rPr lang="fr-FR" smtClean="0"/>
              <a:t>17/02/2025</a:t>
            </a:fld>
            <a:endParaRPr lang="fr-FR"/>
          </a:p>
        </p:txBody>
      </p:sp>
      <p:sp>
        <p:nvSpPr>
          <p:cNvPr id="6" name="Espace réservé du pied de page 5">
            <a:extLst>
              <a:ext uri="{FF2B5EF4-FFF2-40B4-BE49-F238E27FC236}">
                <a16:creationId xmlns:a16="http://schemas.microsoft.com/office/drawing/2014/main" id="{0C46F5F8-5543-E92A-7C9C-C6DE7427E75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1D53F5B-E01A-5CBC-B83D-0004E0469331}"/>
              </a:ext>
            </a:extLst>
          </p:cNvPr>
          <p:cNvSpPr>
            <a:spLocks noGrp="1"/>
          </p:cNvSpPr>
          <p:nvPr>
            <p:ph type="sldNum" sz="quarter" idx="12"/>
          </p:nvPr>
        </p:nvSpPr>
        <p:spPr/>
        <p:txBody>
          <a:bodyPr/>
          <a:lstStyle/>
          <a:p>
            <a:fld id="{EC92C9D1-0892-4989-90A8-768B132523DC}" type="slidenum">
              <a:rPr lang="fr-FR" smtClean="0"/>
              <a:t>‹N°›</a:t>
            </a:fld>
            <a:endParaRPr lang="fr-FR"/>
          </a:p>
        </p:txBody>
      </p:sp>
    </p:spTree>
    <p:extLst>
      <p:ext uri="{BB962C8B-B14F-4D97-AF65-F5344CB8AC3E}">
        <p14:creationId xmlns:p14="http://schemas.microsoft.com/office/powerpoint/2010/main" val="237913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F4B4E57-B36C-9E26-1E5F-2F32874385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6E26BEA-664B-537F-C52C-84FF2B0B16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5A083D4-0308-2C96-2FAC-F45BC4E8F4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88F447-EE5D-4B79-8F29-7AC37E6468E6}" type="datetimeFigureOut">
              <a:rPr lang="fr-FR" smtClean="0"/>
              <a:t>17/02/2025</a:t>
            </a:fld>
            <a:endParaRPr lang="fr-FR"/>
          </a:p>
        </p:txBody>
      </p:sp>
      <p:sp>
        <p:nvSpPr>
          <p:cNvPr id="5" name="Espace réservé du pied de page 4">
            <a:extLst>
              <a:ext uri="{FF2B5EF4-FFF2-40B4-BE49-F238E27FC236}">
                <a16:creationId xmlns:a16="http://schemas.microsoft.com/office/drawing/2014/main" id="{57B6FD88-1268-5CEC-0910-0027F464FF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B9982CB-BF15-B097-99F5-54D0AC16EF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92C9D1-0892-4989-90A8-768B132523DC}" type="slidenum">
              <a:rPr lang="fr-FR" smtClean="0"/>
              <a:t>‹N°›</a:t>
            </a:fld>
            <a:endParaRPr lang="fr-FR"/>
          </a:p>
        </p:txBody>
      </p:sp>
    </p:spTree>
    <p:extLst>
      <p:ext uri="{BB962C8B-B14F-4D97-AF65-F5344CB8AC3E}">
        <p14:creationId xmlns:p14="http://schemas.microsoft.com/office/powerpoint/2010/main" val="4049838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DEB9F6-5BD1-4830-0588-43553762FCCF}"/>
              </a:ext>
            </a:extLst>
          </p:cNvPr>
          <p:cNvSpPr>
            <a:spLocks noGrp="1"/>
          </p:cNvSpPr>
          <p:nvPr>
            <p:ph type="ctrTitle"/>
          </p:nvPr>
        </p:nvSpPr>
        <p:spPr>
          <a:xfrm>
            <a:off x="941195" y="2500659"/>
            <a:ext cx="9677644" cy="1856682"/>
          </a:xfrm>
        </p:spPr>
        <p:txBody>
          <a:bodyPr/>
          <a:lstStyle/>
          <a:p>
            <a:r>
              <a:rPr lang="fr-FR" b="1" dirty="0">
                <a:solidFill>
                  <a:srgbClr val="92D050"/>
                </a:solidFill>
                <a:latin typeface="Cavolini" panose="020B0502040204020203" pitchFamily="66" charset="0"/>
                <a:cs typeface="Cavolini" panose="020B0502040204020203" pitchFamily="66" charset="0"/>
              </a:rPr>
              <a:t>STAGE MULTISPORTS D’ORGÈRES</a:t>
            </a:r>
          </a:p>
        </p:txBody>
      </p:sp>
      <p:sp>
        <p:nvSpPr>
          <p:cNvPr id="3" name="Sous-titre 2">
            <a:extLst>
              <a:ext uri="{FF2B5EF4-FFF2-40B4-BE49-F238E27FC236}">
                <a16:creationId xmlns:a16="http://schemas.microsoft.com/office/drawing/2014/main" id="{23CD9D5E-7D52-0FE3-978D-B4CA43BED268}"/>
              </a:ext>
            </a:extLst>
          </p:cNvPr>
          <p:cNvSpPr>
            <a:spLocks noGrp="1"/>
          </p:cNvSpPr>
          <p:nvPr>
            <p:ph type="subTitle" idx="1"/>
          </p:nvPr>
        </p:nvSpPr>
        <p:spPr>
          <a:xfrm>
            <a:off x="4328355" y="4948625"/>
            <a:ext cx="9144000" cy="498446"/>
          </a:xfrm>
        </p:spPr>
        <p:txBody>
          <a:bodyPr/>
          <a:lstStyle/>
          <a:p>
            <a:r>
              <a:rPr lang="fr-FR" b="1" dirty="0">
                <a:solidFill>
                  <a:srgbClr val="00B0F0"/>
                </a:solidFill>
                <a:latin typeface="Cavolini" panose="03000502040302020204" pitchFamily="66" charset="0"/>
                <a:cs typeface="Cavolini" panose="03000502040302020204" pitchFamily="66" charset="0"/>
              </a:rPr>
              <a:t>02 ET 03 janvier 2025</a:t>
            </a:r>
          </a:p>
        </p:txBody>
      </p:sp>
      <p:pic>
        <p:nvPicPr>
          <p:cNvPr id="5" name="Image 4" descr="Une image contenant Graphique, capture d’écran, graphisme, conception&#10;&#10;Le contenu généré par l’IA peut être incorrect.">
            <a:extLst>
              <a:ext uri="{FF2B5EF4-FFF2-40B4-BE49-F238E27FC236}">
                <a16:creationId xmlns:a16="http://schemas.microsoft.com/office/drawing/2014/main" id="{2F47E318-00B7-C499-3D98-595F65000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66" y="418035"/>
            <a:ext cx="2377646" cy="1699407"/>
          </a:xfrm>
          <a:prstGeom prst="rect">
            <a:avLst/>
          </a:prstGeom>
        </p:spPr>
      </p:pic>
      <p:pic>
        <p:nvPicPr>
          <p:cNvPr id="7" name="Image 6" descr="Une image contenant Police, croquis, texte, clipart&#10;&#10;Le contenu généré par l’IA peut être incorrect.">
            <a:extLst>
              <a:ext uri="{FF2B5EF4-FFF2-40B4-BE49-F238E27FC236}">
                <a16:creationId xmlns:a16="http://schemas.microsoft.com/office/drawing/2014/main" id="{A3C01990-7B50-053C-B881-70D7064FC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3026" y="892124"/>
            <a:ext cx="2151626" cy="1405178"/>
          </a:xfrm>
          <a:prstGeom prst="rect">
            <a:avLst/>
          </a:prstGeom>
        </p:spPr>
      </p:pic>
    </p:spTree>
    <p:extLst>
      <p:ext uri="{BB962C8B-B14F-4D97-AF65-F5344CB8AC3E}">
        <p14:creationId xmlns:p14="http://schemas.microsoft.com/office/powerpoint/2010/main" val="3153327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49F95-98CF-6FE0-E55F-924CA03A7375}"/>
            </a:ext>
          </a:extLst>
        </p:cNvPr>
        <p:cNvGrpSpPr/>
        <p:nvPr/>
      </p:nvGrpSpPr>
      <p:grpSpPr>
        <a:xfrm>
          <a:off x="0" y="0"/>
          <a:ext cx="0" cy="0"/>
          <a:chOff x="0" y="0"/>
          <a:chExt cx="0" cy="0"/>
        </a:xfrm>
      </p:grpSpPr>
      <p:pic>
        <p:nvPicPr>
          <p:cNvPr id="5" name="Image 4" descr="Une image contenant Graphique, capture d’écran, graphisme, conception&#10;&#10;Le contenu généré par l’IA peut être incorrect.">
            <a:extLst>
              <a:ext uri="{FF2B5EF4-FFF2-40B4-BE49-F238E27FC236}">
                <a16:creationId xmlns:a16="http://schemas.microsoft.com/office/drawing/2014/main" id="{BB491177-4277-CFAB-7F5C-6424C7202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13" y="144433"/>
            <a:ext cx="1046097" cy="747691"/>
          </a:xfrm>
          <a:prstGeom prst="rect">
            <a:avLst/>
          </a:prstGeom>
        </p:spPr>
      </p:pic>
      <p:pic>
        <p:nvPicPr>
          <p:cNvPr id="7" name="Image 6" descr="Une image contenant Police, croquis, texte, clipart&#10;&#10;Le contenu généré par l’IA peut être incorrect.">
            <a:extLst>
              <a:ext uri="{FF2B5EF4-FFF2-40B4-BE49-F238E27FC236}">
                <a16:creationId xmlns:a16="http://schemas.microsoft.com/office/drawing/2014/main" id="{B318A6FD-8F6A-ED82-F826-2E89F088D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0090" y="208942"/>
            <a:ext cx="1046097" cy="683182"/>
          </a:xfrm>
          <a:prstGeom prst="rect">
            <a:avLst/>
          </a:prstGeom>
        </p:spPr>
      </p:pic>
      <p:sp>
        <p:nvSpPr>
          <p:cNvPr id="6" name="Titre 5">
            <a:extLst>
              <a:ext uri="{FF2B5EF4-FFF2-40B4-BE49-F238E27FC236}">
                <a16:creationId xmlns:a16="http://schemas.microsoft.com/office/drawing/2014/main" id="{D7B59061-A99E-FFA9-888E-7AC623E9B52D}"/>
              </a:ext>
            </a:extLst>
          </p:cNvPr>
          <p:cNvSpPr>
            <a:spLocks noGrp="1"/>
          </p:cNvSpPr>
          <p:nvPr>
            <p:ph type="ctrTitle"/>
          </p:nvPr>
        </p:nvSpPr>
        <p:spPr>
          <a:xfrm>
            <a:off x="-180502" y="1179961"/>
            <a:ext cx="11685181" cy="2601685"/>
          </a:xfrm>
        </p:spPr>
        <p:txBody>
          <a:bodyPr>
            <a:noAutofit/>
          </a:bodyPr>
          <a:lstStyle/>
          <a:p>
            <a:pPr marL="271463" algn="l"/>
            <a:r>
              <a:rPr lang="fr-FR" sz="2000" b="0" i="0" dirty="0">
                <a:effectLst/>
                <a:latin typeface="Cavolini" panose="03000502040302020204" pitchFamily="66" charset="0"/>
                <a:cs typeface="Cavolini" panose="03000502040302020204" pitchFamily="66" charset="0"/>
              </a:rPr>
              <a:t>La commune d’Orgères via son service vie associative et vie sportive propose une école multisports durant la période scolaires (De la GS au CE1) mais aussi des stages multisports pendant les vacances scolaires à destination des enfants (du CP au CM2).</a:t>
            </a:r>
            <a:br>
              <a:rPr lang="fr-FR" sz="2000" b="0" i="0" dirty="0">
                <a:effectLst/>
                <a:latin typeface="Cavolini" panose="03000502040302020204" pitchFamily="66" charset="0"/>
                <a:cs typeface="Cavolini" panose="03000502040302020204" pitchFamily="66" charset="0"/>
              </a:rPr>
            </a:br>
            <a:r>
              <a:rPr lang="fr-FR" sz="2000" b="0" i="0" dirty="0">
                <a:effectLst/>
                <a:latin typeface="Cavolini" panose="03000502040302020204" pitchFamily="66" charset="0"/>
                <a:cs typeface="Cavolini" panose="03000502040302020204" pitchFamily="66" charset="0"/>
              </a:rPr>
              <a:t> </a:t>
            </a:r>
            <a:br>
              <a:rPr lang="fr-FR" sz="2000" b="0" i="0" dirty="0">
                <a:effectLst/>
                <a:latin typeface="Cavolini" panose="03000502040302020204" pitchFamily="66" charset="0"/>
                <a:cs typeface="Cavolini" panose="03000502040302020204" pitchFamily="66" charset="0"/>
              </a:rPr>
            </a:br>
            <a:r>
              <a:rPr lang="fr-FR" sz="2000" b="0" i="0" dirty="0">
                <a:effectLst/>
                <a:latin typeface="Cavolini" panose="03000502040302020204" pitchFamily="66" charset="0"/>
                <a:cs typeface="Cavolini" panose="03000502040302020204" pitchFamily="66" charset="0"/>
              </a:rPr>
              <a:t>Les objectifs principaux des stages multisports :</a:t>
            </a:r>
            <a:br>
              <a:rPr lang="fr-FR" sz="2000" b="0" i="0" dirty="0">
                <a:effectLst/>
                <a:latin typeface="Cavolini" panose="03000502040302020204" pitchFamily="66" charset="0"/>
                <a:cs typeface="Cavolini" panose="03000502040302020204" pitchFamily="66" charset="0"/>
              </a:rPr>
            </a:br>
            <a:br>
              <a:rPr lang="fr-FR" sz="2000" b="0" i="0" dirty="0">
                <a:effectLst/>
                <a:latin typeface="Cavolini" panose="03000502040302020204" pitchFamily="66" charset="0"/>
                <a:cs typeface="Cavolini" panose="03000502040302020204" pitchFamily="66" charset="0"/>
              </a:rPr>
            </a:br>
            <a:br>
              <a:rPr lang="fr-FR" sz="2000" b="0" i="0" dirty="0">
                <a:effectLst/>
                <a:latin typeface="Cavolini" panose="03000502040302020204" pitchFamily="66" charset="0"/>
                <a:cs typeface="Cavolini" panose="03000502040302020204" pitchFamily="66" charset="0"/>
              </a:rPr>
            </a:br>
            <a:endParaRPr lang="fr-FR" sz="2000" dirty="0"/>
          </a:p>
        </p:txBody>
      </p:sp>
      <p:sp>
        <p:nvSpPr>
          <p:cNvPr id="2" name="ZoneTexte 1">
            <a:extLst>
              <a:ext uri="{FF2B5EF4-FFF2-40B4-BE49-F238E27FC236}">
                <a16:creationId xmlns:a16="http://schemas.microsoft.com/office/drawing/2014/main" id="{F97BE175-640B-A0EA-6A19-A726AE786B77}"/>
              </a:ext>
            </a:extLst>
          </p:cNvPr>
          <p:cNvSpPr txBox="1"/>
          <p:nvPr/>
        </p:nvSpPr>
        <p:spPr>
          <a:xfrm>
            <a:off x="-180502" y="3189514"/>
            <a:ext cx="11490758" cy="2031325"/>
          </a:xfrm>
          <a:prstGeom prst="rect">
            <a:avLst/>
          </a:prstGeom>
          <a:noFill/>
        </p:spPr>
        <p:txBody>
          <a:bodyPr wrap="square" rtlCol="0">
            <a:spAutoFit/>
          </a:bodyPr>
          <a:lstStyle/>
          <a:p>
            <a:pPr marL="719138"/>
            <a:r>
              <a:rPr lang="fr-FR" dirty="0">
                <a:latin typeface="Cavolini" panose="03000502040302020204" pitchFamily="66" charset="0"/>
                <a:cs typeface="Cavolini" panose="03000502040302020204" pitchFamily="66" charset="0"/>
              </a:rPr>
              <a:t>- Permettre à l’enfant de maintenir une pratique physique régulière durant 	les vacances</a:t>
            </a:r>
            <a:br>
              <a:rPr lang="fr-FR" dirty="0">
                <a:latin typeface="Cavolini" panose="03000502040302020204" pitchFamily="66" charset="0"/>
                <a:cs typeface="Cavolini" panose="03000502040302020204" pitchFamily="66" charset="0"/>
              </a:rPr>
            </a:br>
            <a:r>
              <a:rPr lang="fr-FR" dirty="0">
                <a:latin typeface="Cavolini" panose="03000502040302020204" pitchFamily="66" charset="0"/>
                <a:cs typeface="Cavolini" panose="03000502040302020204" pitchFamily="66" charset="0"/>
              </a:rPr>
              <a:t>- Apprendre et se sociabiliser en jouant</a:t>
            </a:r>
            <a:br>
              <a:rPr lang="fr-FR" dirty="0">
                <a:latin typeface="Cavolini" panose="03000502040302020204" pitchFamily="66" charset="0"/>
                <a:cs typeface="Cavolini" panose="03000502040302020204" pitchFamily="66" charset="0"/>
              </a:rPr>
            </a:br>
            <a:r>
              <a:rPr lang="fr-FR" dirty="0">
                <a:latin typeface="Cavolini" panose="03000502040302020204" pitchFamily="66" charset="0"/>
                <a:cs typeface="Cavolini" panose="03000502040302020204" pitchFamily="66" charset="0"/>
              </a:rPr>
              <a:t>- S’ouvrir à différentes activités</a:t>
            </a:r>
            <a:br>
              <a:rPr lang="fr-FR" dirty="0">
                <a:latin typeface="Cavolini" panose="03000502040302020204" pitchFamily="66" charset="0"/>
                <a:cs typeface="Cavolini" panose="03000502040302020204" pitchFamily="66" charset="0"/>
              </a:rPr>
            </a:br>
            <a:r>
              <a:rPr lang="fr-FR" dirty="0">
                <a:latin typeface="Cavolini" panose="03000502040302020204" pitchFamily="66" charset="0"/>
                <a:cs typeface="Cavolini" panose="03000502040302020204" pitchFamily="66" charset="0"/>
              </a:rPr>
              <a:t>- Développer leurs capacités physiques grâce à la découverte d’un large 	panel 	d’activités sportives diverses et variées</a:t>
            </a:r>
            <a:br>
              <a:rPr lang="fr-FR" dirty="0">
                <a:solidFill>
                  <a:srgbClr val="222222"/>
                </a:solidFill>
                <a:latin typeface="Calibri" panose="020F0502020204030204" pitchFamily="34" charset="0"/>
              </a:rPr>
            </a:br>
            <a:endParaRPr lang="fr-FR" dirty="0"/>
          </a:p>
        </p:txBody>
      </p:sp>
      <p:pic>
        <p:nvPicPr>
          <p:cNvPr id="4" name="Image 3" descr="Une image contenant Sport de contact, Sport de combat, intérieur, sport&#10;&#10;Le contenu généré par l’IA peut être incorrect.">
            <a:extLst>
              <a:ext uri="{FF2B5EF4-FFF2-40B4-BE49-F238E27FC236}">
                <a16:creationId xmlns:a16="http://schemas.microsoft.com/office/drawing/2014/main" id="{EA18D706-F7DA-47E8-89F6-3BBF0C4B0144}"/>
              </a:ext>
            </a:extLst>
          </p:cNvPr>
          <p:cNvPicPr>
            <a:picLocks noChangeAspect="1"/>
          </p:cNvPicPr>
          <p:nvPr/>
        </p:nvPicPr>
        <p:blipFill>
          <a:blip r:embed="rId4">
            <a:extLst>
              <a:ext uri="{28A0092B-C50C-407E-A947-70E740481C1C}">
                <a14:useLocalDpi xmlns:a14="http://schemas.microsoft.com/office/drawing/2010/main" val="0"/>
              </a:ext>
            </a:extLst>
          </a:blip>
          <a:srcRect l="10994" b="32340"/>
          <a:stretch/>
        </p:blipFill>
        <p:spPr>
          <a:xfrm>
            <a:off x="9738168" y="4780654"/>
            <a:ext cx="1664970" cy="1794770"/>
          </a:xfrm>
          <a:prstGeom prst="rect">
            <a:avLst/>
          </a:prstGeom>
        </p:spPr>
      </p:pic>
    </p:spTree>
    <p:extLst>
      <p:ext uri="{BB962C8B-B14F-4D97-AF65-F5344CB8AC3E}">
        <p14:creationId xmlns:p14="http://schemas.microsoft.com/office/powerpoint/2010/main" val="1628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AA2EC-16E0-9C66-4951-89197EA1F43C}"/>
            </a:ext>
          </a:extLst>
        </p:cNvPr>
        <p:cNvGrpSpPr/>
        <p:nvPr/>
      </p:nvGrpSpPr>
      <p:grpSpPr>
        <a:xfrm>
          <a:off x="0" y="0"/>
          <a:ext cx="0" cy="0"/>
          <a:chOff x="0" y="0"/>
          <a:chExt cx="0" cy="0"/>
        </a:xfrm>
      </p:grpSpPr>
      <p:pic>
        <p:nvPicPr>
          <p:cNvPr id="5" name="Image 4" descr="Une image contenant Graphique, capture d’écran, graphisme, conception&#10;&#10;Le contenu généré par l’IA peut être incorrect.">
            <a:extLst>
              <a:ext uri="{FF2B5EF4-FFF2-40B4-BE49-F238E27FC236}">
                <a16:creationId xmlns:a16="http://schemas.microsoft.com/office/drawing/2014/main" id="{65CBA8F9-7EB6-3FF1-B46C-5F18BF74F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13" y="144433"/>
            <a:ext cx="1046097" cy="747691"/>
          </a:xfrm>
          <a:prstGeom prst="rect">
            <a:avLst/>
          </a:prstGeom>
        </p:spPr>
      </p:pic>
      <p:pic>
        <p:nvPicPr>
          <p:cNvPr id="7" name="Image 6" descr="Une image contenant Police, croquis, texte, clipart&#10;&#10;Le contenu généré par l’IA peut être incorrect.">
            <a:extLst>
              <a:ext uri="{FF2B5EF4-FFF2-40B4-BE49-F238E27FC236}">
                <a16:creationId xmlns:a16="http://schemas.microsoft.com/office/drawing/2014/main" id="{5A616209-2DE5-58BC-5F60-DA3DB614CA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0090" y="208942"/>
            <a:ext cx="1046097" cy="683182"/>
          </a:xfrm>
          <a:prstGeom prst="rect">
            <a:avLst/>
          </a:prstGeom>
        </p:spPr>
      </p:pic>
      <p:sp>
        <p:nvSpPr>
          <p:cNvPr id="10" name="Titre 9">
            <a:extLst>
              <a:ext uri="{FF2B5EF4-FFF2-40B4-BE49-F238E27FC236}">
                <a16:creationId xmlns:a16="http://schemas.microsoft.com/office/drawing/2014/main" id="{BEA2139F-D5F1-268E-9A4F-5699DEC18AD7}"/>
              </a:ext>
            </a:extLst>
          </p:cNvPr>
          <p:cNvSpPr>
            <a:spLocks noGrp="1"/>
          </p:cNvSpPr>
          <p:nvPr>
            <p:ph type="ctrTitle"/>
          </p:nvPr>
        </p:nvSpPr>
        <p:spPr>
          <a:xfrm>
            <a:off x="265813" y="1062171"/>
            <a:ext cx="9144000" cy="3395208"/>
          </a:xfrm>
        </p:spPr>
        <p:txBody>
          <a:bodyPr>
            <a:noAutofit/>
          </a:bodyPr>
          <a:lstStyle/>
          <a:p>
            <a:pPr algn="l"/>
            <a:r>
              <a:rPr lang="fr-FR" sz="2000" b="0" i="0" dirty="0">
                <a:solidFill>
                  <a:srgbClr val="222222"/>
                </a:solidFill>
                <a:effectLst/>
                <a:latin typeface="Cavolini" panose="03000502040302020204" pitchFamily="66" charset="0"/>
                <a:cs typeface="Cavolini" panose="03000502040302020204" pitchFamily="66" charset="0"/>
              </a:rPr>
              <a:t>Sur la période de Noël, un stage escrime a été organisé du 02/01 au 03/01 en partenariat avec la ligue d’escrime (prêt de matériel) afin de faire découvrir aux enfants </a:t>
            </a:r>
            <a:r>
              <a:rPr lang="fr-FR" sz="2000" b="0" i="0" dirty="0" err="1">
                <a:solidFill>
                  <a:srgbClr val="222222"/>
                </a:solidFill>
                <a:effectLst/>
                <a:latin typeface="Cavolini" panose="03000502040302020204" pitchFamily="66" charset="0"/>
                <a:cs typeface="Cavolini" panose="03000502040302020204" pitchFamily="66" charset="0"/>
              </a:rPr>
              <a:t>Orgèrois</a:t>
            </a:r>
            <a:r>
              <a:rPr lang="fr-FR" sz="2000" b="0" i="0" dirty="0">
                <a:solidFill>
                  <a:srgbClr val="222222"/>
                </a:solidFill>
                <a:effectLst/>
                <a:latin typeface="Cavolini" panose="03000502040302020204" pitchFamily="66" charset="0"/>
                <a:cs typeface="Cavolini" panose="03000502040302020204" pitchFamily="66" charset="0"/>
              </a:rPr>
              <a:t> une activité n’existant pas sur la commune.</a:t>
            </a:r>
            <a:br>
              <a:rPr lang="fr-FR" sz="2000" b="0" i="0" dirty="0">
                <a:solidFill>
                  <a:srgbClr val="222222"/>
                </a:solidFill>
                <a:effectLst/>
                <a:latin typeface="Cavolini" panose="03000502040302020204" pitchFamily="66" charset="0"/>
                <a:cs typeface="Cavolini" panose="03000502040302020204" pitchFamily="66" charset="0"/>
              </a:rPr>
            </a:br>
            <a:r>
              <a:rPr lang="fr-FR" sz="2000" b="0" i="0" dirty="0">
                <a:solidFill>
                  <a:srgbClr val="222222"/>
                </a:solidFill>
                <a:effectLst/>
                <a:latin typeface="Cavolini" panose="03000502040302020204" pitchFamily="66" charset="0"/>
                <a:cs typeface="Cavolini" panose="03000502040302020204" pitchFamily="66" charset="0"/>
              </a:rPr>
              <a:t> </a:t>
            </a:r>
            <a:br>
              <a:rPr lang="fr-FR" sz="2000" b="0" i="0" dirty="0">
                <a:solidFill>
                  <a:srgbClr val="222222"/>
                </a:solidFill>
                <a:effectLst/>
                <a:latin typeface="Cavolini" panose="03000502040302020204" pitchFamily="66" charset="0"/>
                <a:cs typeface="Cavolini" panose="03000502040302020204" pitchFamily="66" charset="0"/>
              </a:rPr>
            </a:br>
            <a:r>
              <a:rPr lang="fr-FR" sz="2000" b="0" i="0" dirty="0">
                <a:solidFill>
                  <a:srgbClr val="222222"/>
                </a:solidFill>
                <a:effectLst/>
                <a:latin typeface="Cavolini" panose="03000502040302020204" pitchFamily="66" charset="0"/>
                <a:cs typeface="Cavolini" panose="03000502040302020204" pitchFamily="66" charset="0"/>
              </a:rPr>
              <a:t>Au total 16 CP/CE1 ont pu découvrir cette activité le matin et 16 CE2/CM1/CM2 l’après-midi.</a:t>
            </a:r>
            <a:br>
              <a:rPr lang="fr-FR" sz="2000" b="0" i="0" dirty="0">
                <a:solidFill>
                  <a:srgbClr val="222222"/>
                </a:solidFill>
                <a:effectLst/>
                <a:latin typeface="Cavolini" panose="03000502040302020204" pitchFamily="66" charset="0"/>
                <a:cs typeface="Cavolini" panose="03000502040302020204" pitchFamily="66" charset="0"/>
              </a:rPr>
            </a:br>
            <a:r>
              <a:rPr lang="fr-FR" sz="2000" b="0" i="0" dirty="0">
                <a:solidFill>
                  <a:srgbClr val="222222"/>
                </a:solidFill>
                <a:effectLst/>
                <a:latin typeface="Cavolini" panose="03000502040302020204" pitchFamily="66" charset="0"/>
                <a:cs typeface="Cavolini" panose="03000502040302020204" pitchFamily="66" charset="0"/>
              </a:rPr>
              <a:t> </a:t>
            </a:r>
            <a:br>
              <a:rPr lang="fr-FR" sz="2000" b="0" i="0" dirty="0">
                <a:solidFill>
                  <a:srgbClr val="222222"/>
                </a:solidFill>
                <a:effectLst/>
                <a:latin typeface="Cavolini" panose="03000502040302020204" pitchFamily="66" charset="0"/>
                <a:cs typeface="Cavolini" panose="03000502040302020204" pitchFamily="66" charset="0"/>
              </a:rPr>
            </a:br>
            <a:r>
              <a:rPr lang="fr-FR" sz="2000" b="0" i="0" dirty="0">
                <a:solidFill>
                  <a:srgbClr val="222222"/>
                </a:solidFill>
                <a:effectLst/>
                <a:latin typeface="Cavolini" panose="03000502040302020204" pitchFamily="66" charset="0"/>
                <a:cs typeface="Cavolini" panose="03000502040302020204" pitchFamily="66" charset="0"/>
              </a:rPr>
              <a:t>Cette activité a été très appréciée par les enfants et les retours des familles sont positifs.</a:t>
            </a:r>
            <a:br>
              <a:rPr lang="fr-FR" sz="1800" b="0" i="0" dirty="0">
                <a:solidFill>
                  <a:srgbClr val="222222"/>
                </a:solidFill>
                <a:effectLst/>
                <a:latin typeface="Cavolini" panose="03000502040302020204" pitchFamily="66" charset="0"/>
                <a:cs typeface="Cavolini" panose="03000502040302020204" pitchFamily="66" charset="0"/>
              </a:rPr>
            </a:br>
            <a:endParaRPr lang="fr-FR" sz="1800" dirty="0">
              <a:latin typeface="Cavolini" panose="03000502040302020204" pitchFamily="66" charset="0"/>
              <a:cs typeface="Cavolini" panose="03000502040302020204" pitchFamily="66" charset="0"/>
            </a:endParaRPr>
          </a:p>
        </p:txBody>
      </p:sp>
      <p:pic>
        <p:nvPicPr>
          <p:cNvPr id="3" name="Image 2" descr="Une image contenant habits, personne, chaussures, homme&#10;&#10;Le contenu généré par l’IA peut être incorrect.">
            <a:extLst>
              <a:ext uri="{FF2B5EF4-FFF2-40B4-BE49-F238E27FC236}">
                <a16:creationId xmlns:a16="http://schemas.microsoft.com/office/drawing/2014/main" id="{E4085A7B-8FF2-F1DB-AA59-8B964DE58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1294" y="3896093"/>
            <a:ext cx="3933783" cy="2961907"/>
          </a:xfrm>
          <a:prstGeom prst="rect">
            <a:avLst/>
          </a:prstGeom>
        </p:spPr>
      </p:pic>
    </p:spTree>
    <p:extLst>
      <p:ext uri="{BB962C8B-B14F-4D97-AF65-F5344CB8AC3E}">
        <p14:creationId xmlns:p14="http://schemas.microsoft.com/office/powerpoint/2010/main" val="242376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A04F47-26D6-DE9D-8944-BF70CF2AC8E2}"/>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680F1D3-7650-4307-A001-0163AD371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 12" descr="Une image contenant personne, habits, intérieur, groupe&#10;&#10;Le contenu généré par l’IA peut être incorrect.">
            <a:extLst>
              <a:ext uri="{FF2B5EF4-FFF2-40B4-BE49-F238E27FC236}">
                <a16:creationId xmlns:a16="http://schemas.microsoft.com/office/drawing/2014/main" id="{A41F0F36-6742-2C77-A85C-6D105B5CE8F3}"/>
              </a:ext>
            </a:extLst>
          </p:cNvPr>
          <p:cNvPicPr>
            <a:picLocks noChangeAspect="1"/>
          </p:cNvPicPr>
          <p:nvPr/>
        </p:nvPicPr>
        <p:blipFill>
          <a:blip r:embed="rId2">
            <a:extLst>
              <a:ext uri="{28A0092B-C50C-407E-A947-70E740481C1C}">
                <a14:useLocalDpi xmlns:a14="http://schemas.microsoft.com/office/drawing/2010/main" val="0"/>
              </a:ext>
            </a:extLst>
          </a:blip>
          <a:srcRect t="10070" r="1" b="1"/>
          <a:stretch/>
        </p:blipFill>
        <p:spPr>
          <a:xfrm>
            <a:off x="1577723" y="580134"/>
            <a:ext cx="9184640" cy="5955873"/>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pic>
        <p:nvPicPr>
          <p:cNvPr id="5" name="Image 4" descr="Une image contenant Graphique, capture d’écran, graphisme, conception&#10;&#10;Le contenu généré par l’IA peut être incorrect.">
            <a:extLst>
              <a:ext uri="{FF2B5EF4-FFF2-40B4-BE49-F238E27FC236}">
                <a16:creationId xmlns:a16="http://schemas.microsoft.com/office/drawing/2014/main" id="{C278A5CB-5742-B35A-CDF7-8C1339890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13" y="144433"/>
            <a:ext cx="1046097" cy="747691"/>
          </a:xfrm>
          <a:prstGeom prst="rect">
            <a:avLst/>
          </a:prstGeom>
        </p:spPr>
      </p:pic>
      <p:pic>
        <p:nvPicPr>
          <p:cNvPr id="7" name="Image 6" descr="Une image contenant Police, croquis, texte, clipart&#10;&#10;Le contenu généré par l’IA peut être incorrect.">
            <a:extLst>
              <a:ext uri="{FF2B5EF4-FFF2-40B4-BE49-F238E27FC236}">
                <a16:creationId xmlns:a16="http://schemas.microsoft.com/office/drawing/2014/main" id="{C07DAF08-7E60-8F56-AF0E-BD849A8A53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0090" y="208942"/>
            <a:ext cx="1046097" cy="683182"/>
          </a:xfrm>
          <a:prstGeom prst="rect">
            <a:avLst/>
          </a:prstGeom>
        </p:spPr>
      </p:pic>
    </p:spTree>
    <p:extLst>
      <p:ext uri="{BB962C8B-B14F-4D97-AF65-F5344CB8AC3E}">
        <p14:creationId xmlns:p14="http://schemas.microsoft.com/office/powerpoint/2010/main" val="15452959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TotalTime>
  <Words>203</Words>
  <Application>Microsoft Office PowerPoint</Application>
  <PresentationFormat>Grand écran</PresentationFormat>
  <Paragraphs>5</Paragraphs>
  <Slides>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vt:i4>
      </vt:variant>
    </vt:vector>
  </HeadingPairs>
  <TitlesOfParts>
    <vt:vector size="10" baseType="lpstr">
      <vt:lpstr>Aptos</vt:lpstr>
      <vt:lpstr>Aptos Display</vt:lpstr>
      <vt:lpstr>Arial</vt:lpstr>
      <vt:lpstr>Calibri</vt:lpstr>
      <vt:lpstr>Cavolini</vt:lpstr>
      <vt:lpstr>Thème Office</vt:lpstr>
      <vt:lpstr>STAGE MULTISPORTS D’ORGÈRES</vt:lpstr>
      <vt:lpstr>La commune d’Orgères via son service vie associative et vie sportive propose une école multisports durant la période scolaires (De la GS au CE1) mais aussi des stages multisports pendant les vacances scolaires à destination des enfants (du CP au CM2).   Les objectifs principaux des stages multisports :   </vt:lpstr>
      <vt:lpstr>Sur la période de Noël, un stage escrime a été organisé du 02/01 au 03/01 en partenariat avec la ligue d’escrime (prêt de matériel) afin de faire découvrir aux enfants Orgèrois une activité n’existant pas sur la commune.   Au total 16 CP/CE1 ont pu découvrir cette activité le matin et 16 CE2/CM1/CM2 l’après-midi.   Cette activité a été très appréciée par les enfants et les retours des familles sont positifs.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LIGUE ESCRIME BRETAGNE</dc:creator>
  <cp:lastModifiedBy>LIGUE ESCRIME BRETAGNE</cp:lastModifiedBy>
  <cp:revision>1</cp:revision>
  <dcterms:created xsi:type="dcterms:W3CDTF">2025-02-17T08:30:31Z</dcterms:created>
  <dcterms:modified xsi:type="dcterms:W3CDTF">2025-02-17T09:21:20Z</dcterms:modified>
</cp:coreProperties>
</file>